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c1ed54d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c1ed54d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3c1ed54d8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3c1ed54d8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3cd17d5e9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3cd17d5e9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cd17d5e92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cd17d5e92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</a:t>
            </a:r>
            <a:r>
              <a:rPr lang="en"/>
              <a:t>journey</a:t>
            </a:r>
            <a:r>
              <a:rPr lang="en"/>
              <a:t> to Aotearoa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people move to different countries?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16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move for good education.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To </a:t>
            </a:r>
            <a:r>
              <a:rPr lang="en"/>
              <a:t>be safe in this country.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2600" y="1095463"/>
            <a:ext cx="3257550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169225" y="2033950"/>
            <a:ext cx="4660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 explore more about a different country.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And to be smarter.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Some people move into different countries.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New Zealand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come to New Zealand to escape from war.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be safe in our country.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make a country a better place for them and their family.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fight for our country.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fight for a country.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5075" y="2770500"/>
            <a:ext cx="3553400" cy="18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</a:t>
            </a:r>
            <a:r>
              <a:rPr lang="en"/>
              <a:t>hy did my family come to New Zealand.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 born in New Zealand then my nana came from Cook Islands.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because it is better here.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and to make a better life.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to make a easier.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and Jamaica happy life.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4425" y="2326850"/>
            <a:ext cx="4249375" cy="224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464875" y="1982075"/>
            <a:ext cx="8520600" cy="31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thank you for listening to my journey.</a:t>
            </a:r>
            <a:endParaRPr sz="4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40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6525" y="2850150"/>
            <a:ext cx="4875775" cy="224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